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1"/>
  </p:notesMasterIdLst>
  <p:sldIdLst>
    <p:sldId id="260" r:id="rId4"/>
    <p:sldId id="266" r:id="rId5"/>
    <p:sldId id="294" r:id="rId6"/>
    <p:sldId id="296" r:id="rId7"/>
    <p:sldId id="298" r:id="rId8"/>
    <p:sldId id="297" r:id="rId9"/>
    <p:sldId id="300" r:id="rId10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png"/></Relationships>
</file>